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4" r:id="rId11"/>
    <p:sldId id="265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IL7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2905">
            <a:off x="5930763" y="676241"/>
            <a:ext cx="2721997" cy="390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59873" y="1992392"/>
            <a:ext cx="5752541" cy="35702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b="1" kern="1500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উপস্থিত সকলকে </a:t>
            </a:r>
          </a:p>
          <a:p>
            <a:pPr algn="ctr"/>
            <a:r>
              <a:rPr lang="bn-BD" sz="16600" b="1" kern="1500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2860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745673" y="2438400"/>
            <a:ext cx="5569526" cy="3200400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 মশিউর রহমান</a:t>
            </a:r>
            <a:b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(কম্পিউটার), </a:t>
            </a:r>
            <a:b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মোকামিয়া মাধ্যমিক বিদ্যালায়, </a:t>
            </a:r>
            <a:br>
              <a:rPr lang="bn-BD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latin typeface="NikoshBAN" pitchFamily="2" charset="0"/>
                <a:cs typeface="NikoshBAN" pitchFamily="2" charset="0"/>
              </a:rPr>
              <a:t>বেতাগী, বরগুনা।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urved Down Ribbon 2"/>
          <p:cNvSpPr/>
          <p:nvPr/>
        </p:nvSpPr>
        <p:spPr>
          <a:xfrm>
            <a:off x="1828800" y="838200"/>
            <a:ext cx="5257800" cy="1371600"/>
          </a:xfrm>
          <a:prstGeom prst="ellipseRibbon">
            <a:avLst>
              <a:gd name="adj1" fmla="val 28636"/>
              <a:gd name="adj2" fmla="val 73715"/>
              <a:gd name="adj3" fmla="val 1250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590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48006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শ্রেণীঃ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ব্যবসায় উদ্যোগ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400" dirty="0">
                <a:effectLst>
                  <a:innerShdw blurRad="114300">
                    <a:srgbClr val="FF0000"/>
                  </a:innerShdw>
                </a:effectLst>
                <a:latin typeface="NikoshBAN" pitchFamily="2" charset="0"/>
                <a:cs typeface="NikoshBAN" pitchFamily="2" charset="0"/>
              </a:rPr>
              <a:t>বিষয়বস্তুঃ </a:t>
            </a:r>
            <a:r>
              <a:rPr lang="bn-BD" sz="4400" dirty="0">
                <a:solidFill>
                  <a:srgbClr val="00B0F0"/>
                </a:solidFill>
                <a:effectLst>
                  <a:innerShdw blurRad="114300">
                    <a:srgbClr val="FF0000"/>
                  </a:innerShdw>
                </a:effectLst>
                <a:latin typeface="NikoshBAN" pitchFamily="2" charset="0"/>
                <a:cs typeface="NikoshBAN" pitchFamily="2" charset="0"/>
              </a:rPr>
              <a:t>আত্মকর্মসংস্থান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৩য়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৫০মিনিট, তারিখঃ 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01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/০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/২০১৪</a:t>
            </a:r>
            <a:endParaRPr lang="en-US" sz="4400" dirty="0">
              <a:solidFill>
                <a:srgbClr val="00B0F0"/>
              </a:solidFill>
              <a:effectLst>
                <a:innerShdw blurRad="114300">
                  <a:srgbClr val="FF0000"/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Callout 2"/>
          <p:cNvSpPr/>
          <p:nvPr/>
        </p:nvSpPr>
        <p:spPr>
          <a:xfrm>
            <a:off x="2244437" y="914400"/>
            <a:ext cx="4558145" cy="1447800"/>
          </a:xfrm>
          <a:prstGeom prst="downArrowCallout">
            <a:avLst>
              <a:gd name="adj1" fmla="val 61364"/>
              <a:gd name="adj2" fmla="val 62879"/>
              <a:gd name="adj3" fmla="val 25758"/>
              <a:gd name="adj4" fmla="val 64977"/>
            </a:avLst>
          </a:prstGeom>
          <a:solidFill>
            <a:srgbClr val="FFFF00"/>
          </a:solidFill>
          <a:ln w="57150">
            <a:solidFill>
              <a:srgbClr val="00B050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45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219200"/>
            <a:ext cx="4114800" cy="1143000"/>
          </a:xfr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44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819400"/>
            <a:ext cx="7620000" cy="1815882"/>
          </a:xfrm>
          <a:prstGeom prst="rect">
            <a:avLst/>
          </a:prstGeom>
          <a:solidFill>
            <a:srgbClr val="0070C0"/>
          </a:solidFill>
          <a:ln w="76200">
            <a:solidFill>
              <a:srgbClr val="FF0000">
                <a:alpha val="50000"/>
              </a:srgb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আত্মকর্মসংস্থান কী তা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আত্মকর্মসংস্থানের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ক্ষেত্রসমূহ চিহ্নিত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আত্মকর্মসংস্থানের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গুরুত্ব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37767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umarkhalipic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49036"/>
            <a:ext cx="3241538" cy="22146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  <p:pic>
        <p:nvPicPr>
          <p:cNvPr id="4" name="Picture 3" descr="Comilla -01 201011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3816010"/>
            <a:ext cx="2895600" cy="196133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6" name="Picture 5" descr="Hot_Sale_poultry_equipment_for_broiler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394" y="987253"/>
            <a:ext cx="3860431" cy="21764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80322" y="3169679"/>
            <a:ext cx="2951231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আত্মকর্মসংস্থান</a:t>
            </a:r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816010"/>
            <a:ext cx="3591675" cy="202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57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76400" y="1445889"/>
            <a:ext cx="5642264" cy="1015663"/>
          </a:xfrm>
          <a:prstGeom prst="rect">
            <a:avLst/>
          </a:prstGeom>
          <a:solidFill>
            <a:srgbClr val="FF0000"/>
          </a:solidFill>
          <a:ln w="5715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আত্মকর্মসংস্থান</a:t>
            </a:r>
            <a:endParaRPr lang="en-US" sz="4800" dirty="0"/>
          </a:p>
        </p:txBody>
      </p:sp>
      <p:sp>
        <p:nvSpPr>
          <p:cNvPr id="5" name="Rectangle 4"/>
          <p:cNvSpPr/>
          <p:nvPr/>
        </p:nvSpPr>
        <p:spPr>
          <a:xfrm>
            <a:off x="2362200" y="2743200"/>
            <a:ext cx="4343400" cy="2895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29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09800" y="1066800"/>
            <a:ext cx="4572000" cy="990600"/>
          </a:xfrm>
          <a:solidFill>
            <a:srgbClr val="002060"/>
          </a:solidFill>
          <a:ln w="76200">
            <a:solidFill>
              <a:srgbClr val="FF0000">
                <a:alpha val="50000"/>
              </a:srgb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একক কাজঃ-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2209801"/>
            <a:ext cx="6858000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আত্মকর্মসংস্থান বলতে কি বুঝ ?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আত্মকর্মসংস্থানের ৩টি ক্ষেত্রের নাম বল ? </a:t>
            </a:r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2010-04-28__b5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3516621"/>
            <a:ext cx="3352800" cy="211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10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175164" y="1066800"/>
            <a:ext cx="4572000" cy="990600"/>
          </a:xfrm>
          <a:prstGeom prst="rect">
            <a:avLst/>
          </a:prstGeom>
          <a:solidFill>
            <a:srgbClr val="FF0000"/>
          </a:solidFill>
          <a:ln w="76200" cap="flat" cmpd="sng" algn="ctr">
            <a:solidFill>
              <a:srgbClr val="0070C0">
                <a:alpha val="50000"/>
              </a:srgbClr>
            </a:solidFill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জোড়ায় কাজঃ-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2890" y="4876800"/>
            <a:ext cx="7266709" cy="1323439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কিভাবে বেকার যুবসমাজকে আত্মকর্মসংস্থানে উদ্বুদ্ধ করা যায়। </a:t>
            </a:r>
            <a:endParaRPr lang="bn-BD" sz="36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007-02-23__env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09800"/>
            <a:ext cx="2971800" cy="2438400"/>
          </a:xfrm>
          <a:prstGeom prst="rect">
            <a:avLst/>
          </a:prstGeom>
        </p:spPr>
      </p:pic>
      <p:pic>
        <p:nvPicPr>
          <p:cNvPr id="1026" name="Picture 2" descr="C:\Users\Doel-1612i3\Desktop\MR\Image\Bangladeshbusin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164" y="2209800"/>
            <a:ext cx="3184236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377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720804"/>
            <a:ext cx="396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কাজঃ </a:t>
            </a:r>
            <a:endParaRPr lang="en-US" sz="66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6300" y="4493833"/>
            <a:ext cx="7505700" cy="523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বাংলাদেশের অর্থনীতিতে আত্মকর্মসংস্থানের গুরুত্ব বর্ননা কর।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951616" y="4641143"/>
            <a:ext cx="386687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38400" y="1828800"/>
            <a:ext cx="3886200" cy="2438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87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990600"/>
            <a:ext cx="2895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2667000"/>
            <a:ext cx="6705600" cy="2062103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বাংলাদেশ কি উন্নয়ন না উন্নয়নশীল দেশ?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 বাংলাদেশে শতকরা কত জন লোক আত্মকর্মসংস্থানমূলক কাজে নিয়োজিত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আত্মকর্মসংস্থানের দুইটি গুরুত্ব্ব বলো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52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1371600"/>
            <a:ext cx="37906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কাজঃ </a:t>
            </a:r>
            <a:endParaRPr lang="en-US" sz="66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02222" y="3175575"/>
            <a:ext cx="66987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তোমার এলাকায় দেখা ৩টি আত্মকর্মসংস্থানের    </a:t>
            </a:r>
          </a:p>
          <a:p>
            <a:r>
              <a:rPr lang="bn-BD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ক্ষেত্রের বিবরণ দাও? </a:t>
            </a:r>
            <a:endParaRPr lang="bn-BD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536509" y="3353662"/>
            <a:ext cx="387824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02223" y="1600200"/>
            <a:ext cx="1371600" cy="103179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914400" y="990600"/>
            <a:ext cx="2133600" cy="858798"/>
          </a:xfrm>
          <a:prstGeom prst="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70365" y="2126675"/>
            <a:ext cx="209267" cy="51589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82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 descr="90%"/>
          <p:cNvSpPr txBox="1">
            <a:spLocks noChangeArrowheads="1"/>
          </p:cNvSpPr>
          <p:nvPr/>
        </p:nvSpPr>
        <p:spPr>
          <a:xfrm>
            <a:off x="1066800" y="1828800"/>
            <a:ext cx="7086600" cy="3048000"/>
          </a:xfrm>
          <a:prstGeom prst="rect">
            <a:avLst/>
          </a:prstGeom>
          <a:gradFill flip="none" rotWithShape="1">
            <a:gsLst>
              <a:gs pos="72000">
                <a:srgbClr val="00B24A"/>
              </a:gs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76200" cmpd="thinThick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13500000" algn="br" rotWithShape="0">
              <a:srgbClr val="00B050">
                <a:alpha val="40000"/>
              </a:srgbClr>
            </a:outerShdw>
          </a:effectLst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BD" sz="6000" kern="15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সকলকে</a:t>
            </a:r>
          </a:p>
          <a:p>
            <a:r>
              <a:rPr lang="bn-BD" sz="16600" kern="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2300" dirty="0">
              <a:solidFill>
                <a:srgbClr val="FF0000"/>
              </a:solidFill>
              <a:latin typeface="SutonnyMJ" pitchFamily="2" charset="0"/>
            </a:endParaRPr>
          </a:p>
        </p:txBody>
      </p:sp>
      <p:pic>
        <p:nvPicPr>
          <p:cNvPr id="5" name="Picture 7" descr="FIL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073" y="1835727"/>
            <a:ext cx="2133600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503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422</TotalTime>
  <Words>103</Words>
  <Application>Microsoft Office PowerPoint</Application>
  <PresentationFormat>On-screen Show (4:3)</PresentationFormat>
  <Paragraphs>28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Couture</vt:lpstr>
      <vt:lpstr>PowerPoint Presentation</vt:lpstr>
      <vt:lpstr>PowerPoint Presentation</vt:lpstr>
      <vt:lpstr>     শ্রেণীঃ নবম বিষয়ঃ ব্যবসায় উদ্যোগ বিষয়বস্তুঃ আত্মকর্মসংস্থান অধ্যায়ঃ ৩য় সময়ঃ ৫০মিনিট, তারিখঃ 01/০2/২০১৪</vt:lpstr>
      <vt:lpstr>  শিখন ফল</vt:lpstr>
      <vt:lpstr>PowerPoint Presentation</vt:lpstr>
      <vt:lpstr>PowerPoint Presentation</vt:lpstr>
      <vt:lpstr>একক কাজঃ-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মোঃ মশিউর রহমান সহকারী শিক্ষক (কম্পিউটার),  মোকামিয়া মাধ্যমিক বিদ্যালায়,  বেতাগী, বরগুনা।</dc:title>
  <dc:creator>Doel-1612i3</dc:creator>
  <cp:lastModifiedBy>Doel-1612i3</cp:lastModifiedBy>
  <cp:revision>71</cp:revision>
  <dcterms:created xsi:type="dcterms:W3CDTF">2006-08-16T00:00:00Z</dcterms:created>
  <dcterms:modified xsi:type="dcterms:W3CDTF">2014-02-05T08:25:45Z</dcterms:modified>
</cp:coreProperties>
</file>